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7" r:id="rId5"/>
    <p:sldId id="265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76" autoAdjust="0"/>
    <p:restoredTop sz="94660"/>
  </p:normalViewPr>
  <p:slideViewPr>
    <p:cSldViewPr>
      <p:cViewPr varScale="1">
        <p:scale>
          <a:sx n="73" d="100"/>
          <a:sy n="73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44FD4-0600-4030-BE03-1438C24F975A}" type="datetimeFigureOut">
              <a:rPr lang="ru-RU"/>
              <a:pPr>
                <a:defRPr/>
              </a:pPr>
              <a:t>03.04.2018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375BD-02F9-4383-A6D3-5A79DDE6DF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F0BF3-107F-4047-97BB-96C9AFFFAE1E}" type="datetimeFigureOut">
              <a:rPr lang="ru-RU"/>
              <a:pPr>
                <a:defRPr/>
              </a:pPr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F0BE9-9972-4B92-BCDC-E98B86F56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BE796-4B03-479A-A971-72800B846DE5}" type="datetimeFigureOut">
              <a:rPr lang="ru-RU"/>
              <a:pPr>
                <a:defRPr/>
              </a:pPr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22E3C-0819-4A6B-BE72-75A9BC98CD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E6704-44CF-46CB-B3BE-5AA22AFBD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CFA5E-A227-4BC4-839F-FAE24F4745C2}" type="datetimeFigureOut">
              <a:rPr lang="ru-RU"/>
              <a:pPr>
                <a:defRPr/>
              </a:pPr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00968-0C08-47F7-BF8E-FB650B884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26C42-63FA-4A3D-8126-AE504A333875}" type="datetimeFigureOut">
              <a:rPr lang="ru-RU"/>
              <a:pPr>
                <a:defRPr/>
              </a:pPr>
              <a:t>03.04.2018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340FA-9A21-4B98-8525-C2FF2FC228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A49D-2AC7-43BA-82EB-D680E6F55F93}" type="datetimeFigureOut">
              <a:rPr lang="ru-RU"/>
              <a:pPr>
                <a:defRPr/>
              </a:pPr>
              <a:t>03.04.2018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A836A-3AEA-4575-A9E0-A33CC69BD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85D8B-59B4-4990-94B3-587148B875F7}" type="datetimeFigureOut">
              <a:rPr lang="ru-RU"/>
              <a:pPr>
                <a:defRPr/>
              </a:pPr>
              <a:t>03.04.2018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91020-1A74-4940-8EB7-A419C9988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395A5-AEFC-41D2-89A6-2C90F5C15D08}" type="datetimeFigureOut">
              <a:rPr lang="ru-RU"/>
              <a:pPr>
                <a:defRPr/>
              </a:pPr>
              <a:t>03.04.2018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E88C8-6D65-4516-B494-8F7D870F13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1882B-7248-40CE-9C56-085591172CE7}" type="datetimeFigureOut">
              <a:rPr lang="ru-RU"/>
              <a:pPr>
                <a:defRPr/>
              </a:pPr>
              <a:t>03.04.2018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5FEB4-B161-49A2-9848-BE7386C6E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F40A0-416D-4DE4-94E3-9DFE1BA84310}" type="datetimeFigureOut">
              <a:rPr lang="ru-RU"/>
              <a:pPr>
                <a:defRPr/>
              </a:pPr>
              <a:t>03.04.2018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A5EDC-3F9C-4834-84DB-4131799D3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63073-49B6-4447-BBF3-491C95E45F7A}" type="datetimeFigureOut">
              <a:rPr lang="ru-RU"/>
              <a:pPr>
                <a:defRPr/>
              </a:pPr>
              <a:t>03.04.2018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E2B04-8BB6-4213-B4CC-6EDB64DC39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FE2F5F-1D28-4E16-9FFD-D961192FB77E}" type="datetimeFigureOut">
              <a:rPr lang="ru-RU"/>
              <a:pPr>
                <a:defRPr/>
              </a:pPr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2A2B3F-852A-419F-AB18-F4EBAB302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4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75" r:id="rId9"/>
    <p:sldLayoutId id="2147483666" r:id="rId10"/>
    <p:sldLayoutId id="2147483665" r:id="rId11"/>
    <p:sldLayoutId id="2147483676" r:id="rId12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908175" y="260350"/>
            <a:ext cx="4724400" cy="1257300"/>
          </a:xfrm>
        </p:spPr>
        <p:txBody>
          <a:bodyPr/>
          <a:lstStyle/>
          <a:p>
            <a:pPr algn="ctr"/>
            <a:r>
              <a:rPr lang="en-US" sz="5400" smtClean="0"/>
              <a:t>Classwork</a:t>
            </a:r>
            <a:endParaRPr lang="ru-RU" sz="5400" smtClean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547664" y="2996952"/>
            <a:ext cx="6512511" cy="1143000"/>
          </a:xfrm>
        </p:spPr>
        <p:txBody>
          <a:bodyPr/>
          <a:lstStyle/>
          <a:p>
            <a:pPr marL="320040" indent="-32004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800" dirty="0"/>
              <a:t/>
            </a:r>
            <a:br>
              <a:rPr lang="ru-RU" sz="4800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431800" y="1265238"/>
            <a:ext cx="8280400" cy="4787900"/>
          </a:xfrm>
          <a:prstGeom prst="roundRect">
            <a:avLst>
              <a:gd name="adj" fmla="val 5296"/>
            </a:avLst>
          </a:prstGeom>
          <a:solidFill>
            <a:schemeClr val="bg1"/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3" name="Prostokąt 2"/>
          <p:cNvSpPr/>
          <p:nvPr/>
        </p:nvSpPr>
        <p:spPr>
          <a:xfrm>
            <a:off x="1826713" y="4051942"/>
            <a:ext cx="5553287" cy="1323439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Kevin ______ at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Pam.</a:t>
            </a:r>
            <a:endParaRPr lang="en-US" sz="40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33CC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3456835" y="3923597"/>
            <a:ext cx="2548558" cy="769441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7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smiled</a:t>
            </a:r>
          </a:p>
        </p:txBody>
      </p:sp>
      <p:sp>
        <p:nvSpPr>
          <p:cNvPr id="6" name="Prostokąt zaokrąglony 5"/>
          <p:cNvSpPr/>
          <p:nvPr/>
        </p:nvSpPr>
        <p:spPr>
          <a:xfrm>
            <a:off x="0" y="845058"/>
            <a:ext cx="1764000" cy="792000"/>
          </a:xfrm>
          <a:prstGeom prst="roundRect">
            <a:avLst/>
          </a:prstGeom>
          <a:solidFill>
            <a:srgbClr val="00FF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play</a:t>
            </a:r>
            <a:endParaRPr lang="es-E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-1928" y="1739692"/>
            <a:ext cx="1764000" cy="792000"/>
          </a:xfrm>
          <a:prstGeom prst="roundRect">
            <a:avLst/>
          </a:prstGeom>
          <a:solidFill>
            <a:srgbClr val="00CC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walk</a:t>
            </a:r>
            <a:endParaRPr lang="es-E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0" y="2637000"/>
            <a:ext cx="1764000" cy="792000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cook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-1928" y="3494665"/>
            <a:ext cx="1764000" cy="792000"/>
          </a:xfrm>
          <a:prstGeom prst="roundRect">
            <a:avLst/>
          </a:prstGeom>
          <a:solidFill>
            <a:srgbClr val="9966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cry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-1" y="4365104"/>
            <a:ext cx="1826713" cy="792000"/>
          </a:xfrm>
          <a:prstGeom prst="roundRect">
            <a:avLst/>
          </a:prstGeom>
          <a:solidFill>
            <a:srgbClr val="FF00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jump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-1928" y="5198934"/>
            <a:ext cx="1764000" cy="792000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pass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-1928" y="6052637"/>
            <a:ext cx="1764000" cy="792000"/>
          </a:xfrm>
          <a:prstGeom prst="roundRect">
            <a:avLst/>
          </a:prstGeom>
          <a:solidFill>
            <a:srgbClr val="FF33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open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7250763" y="845339"/>
            <a:ext cx="1893237" cy="792000"/>
          </a:xfrm>
          <a:prstGeom prst="roundRect">
            <a:avLst/>
          </a:prstGeom>
          <a:solidFill>
            <a:srgbClr val="9933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listen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5" name="Prostokąt zaokrąglony 14"/>
          <p:cNvSpPr/>
          <p:nvPr/>
        </p:nvSpPr>
        <p:spPr>
          <a:xfrm>
            <a:off x="7380000" y="1698033"/>
            <a:ext cx="1764000" cy="792000"/>
          </a:xfrm>
          <a:prstGeom prst="roundRect">
            <a:avLst/>
          </a:prstGeom>
          <a:solidFill>
            <a:srgbClr val="008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laugh</a:t>
            </a:r>
            <a:endParaRPr lang="es-E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7380000" y="2571335"/>
            <a:ext cx="1764000" cy="792000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stop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7380000" y="3429000"/>
            <a:ext cx="1764000" cy="792000"/>
          </a:xfrm>
          <a:prstGeom prst="roundRect">
            <a:avLst/>
          </a:prstGeom>
          <a:solidFill>
            <a:srgbClr val="66CC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smile</a:t>
            </a:r>
          </a:p>
        </p:txBody>
      </p:sp>
      <p:sp>
        <p:nvSpPr>
          <p:cNvPr id="18" name="Prostokąt zaokrąglony 17"/>
          <p:cNvSpPr/>
          <p:nvPr/>
        </p:nvSpPr>
        <p:spPr>
          <a:xfrm>
            <a:off x="7250763" y="4295793"/>
            <a:ext cx="1893238" cy="792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paint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7380000" y="5157104"/>
            <a:ext cx="1764000" cy="792000"/>
          </a:xfrm>
          <a:prstGeom prst="roundRect">
            <a:avLst/>
          </a:prstGeom>
          <a:solidFill>
            <a:srgbClr val="FF3F3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talk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7380000" y="6052637"/>
            <a:ext cx="1764000" cy="792000"/>
          </a:xfrm>
          <a:prstGeom prst="roundRect">
            <a:avLst/>
          </a:prstGeom>
          <a:solidFill>
            <a:srgbClr val="3366CC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watch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0438" y="1117600"/>
            <a:ext cx="10810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 l="2176" r="5930" b="22437"/>
          <a:stretch>
            <a:fillRect/>
          </a:stretch>
        </p:blipFill>
        <p:spPr bwMode="auto">
          <a:xfrm>
            <a:off x="1835150" y="23813"/>
            <a:ext cx="5014913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3" name="Pictur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979712" y="6142637"/>
            <a:ext cx="932366" cy="612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3573" name="Obraz 2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4588" y="1411288"/>
            <a:ext cx="1927225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431800" y="1265238"/>
            <a:ext cx="8280400" cy="4787900"/>
          </a:xfrm>
          <a:prstGeom prst="roundRect">
            <a:avLst>
              <a:gd name="adj" fmla="val 5296"/>
            </a:avLst>
          </a:prstGeom>
          <a:solidFill>
            <a:schemeClr val="bg1"/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3" name="Prostokąt 2"/>
          <p:cNvSpPr/>
          <p:nvPr/>
        </p:nvSpPr>
        <p:spPr>
          <a:xfrm>
            <a:off x="1834357" y="4010112"/>
            <a:ext cx="5808803" cy="1323439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The Tortoise never ______ .</a:t>
            </a:r>
            <a:endParaRPr lang="en-US" sz="40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33CC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1836492" y="4557188"/>
            <a:ext cx="2413029" cy="769441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7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stopped</a:t>
            </a:r>
            <a:endParaRPr lang="en-US" sz="44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D7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0" y="845058"/>
            <a:ext cx="1764000" cy="792000"/>
          </a:xfrm>
          <a:prstGeom prst="roundRect">
            <a:avLst/>
          </a:prstGeom>
          <a:solidFill>
            <a:srgbClr val="00FF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play</a:t>
            </a:r>
            <a:endParaRPr lang="es-E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-1928" y="1739692"/>
            <a:ext cx="1764000" cy="792000"/>
          </a:xfrm>
          <a:prstGeom prst="roundRect">
            <a:avLst/>
          </a:prstGeom>
          <a:solidFill>
            <a:srgbClr val="00CC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walk</a:t>
            </a:r>
            <a:endParaRPr lang="es-E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0" y="2637000"/>
            <a:ext cx="1764000" cy="792000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cook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-1928" y="3494665"/>
            <a:ext cx="1764000" cy="792000"/>
          </a:xfrm>
          <a:prstGeom prst="roundRect">
            <a:avLst/>
          </a:prstGeom>
          <a:solidFill>
            <a:srgbClr val="9966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cry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31749" y="4344466"/>
            <a:ext cx="1834357" cy="792001"/>
          </a:xfrm>
          <a:prstGeom prst="roundRect">
            <a:avLst/>
          </a:prstGeom>
          <a:solidFill>
            <a:srgbClr val="FF00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jump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-1928" y="5198934"/>
            <a:ext cx="1764000" cy="792000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pass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-1928" y="6052637"/>
            <a:ext cx="1764000" cy="792000"/>
          </a:xfrm>
          <a:prstGeom prst="roundRect">
            <a:avLst/>
          </a:prstGeom>
          <a:solidFill>
            <a:srgbClr val="FF33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open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7236296" y="845339"/>
            <a:ext cx="1907704" cy="792000"/>
          </a:xfrm>
          <a:prstGeom prst="roundRect">
            <a:avLst/>
          </a:prstGeom>
          <a:solidFill>
            <a:srgbClr val="9933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listen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5" name="Prostokąt zaokrąglony 14"/>
          <p:cNvSpPr/>
          <p:nvPr/>
        </p:nvSpPr>
        <p:spPr>
          <a:xfrm>
            <a:off x="7380000" y="1698033"/>
            <a:ext cx="1764000" cy="792000"/>
          </a:xfrm>
          <a:prstGeom prst="roundRect">
            <a:avLst/>
          </a:prstGeom>
          <a:solidFill>
            <a:srgbClr val="008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laugh</a:t>
            </a:r>
            <a:endParaRPr lang="es-E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7380000" y="2571335"/>
            <a:ext cx="1764000" cy="792000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stop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7380000" y="3429000"/>
            <a:ext cx="1764000" cy="792000"/>
          </a:xfrm>
          <a:prstGeom prst="roundRect">
            <a:avLst/>
          </a:prstGeom>
          <a:solidFill>
            <a:srgbClr val="66CC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smile</a:t>
            </a:r>
          </a:p>
        </p:txBody>
      </p:sp>
      <p:sp>
        <p:nvSpPr>
          <p:cNvPr id="18" name="Prostokąt zaokrąglony 17"/>
          <p:cNvSpPr/>
          <p:nvPr/>
        </p:nvSpPr>
        <p:spPr>
          <a:xfrm>
            <a:off x="7236296" y="4295793"/>
            <a:ext cx="1907704" cy="792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paint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7380000" y="5157104"/>
            <a:ext cx="1764000" cy="792000"/>
          </a:xfrm>
          <a:prstGeom prst="roundRect">
            <a:avLst/>
          </a:prstGeom>
          <a:solidFill>
            <a:srgbClr val="FF3F3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talk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7380000" y="6052637"/>
            <a:ext cx="1764000" cy="792000"/>
          </a:xfrm>
          <a:prstGeom prst="roundRect">
            <a:avLst/>
          </a:prstGeom>
          <a:solidFill>
            <a:srgbClr val="3366CC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watch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0438" y="1117600"/>
            <a:ext cx="10810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 l="2176" r="5930" b="22437"/>
          <a:stretch>
            <a:fillRect/>
          </a:stretch>
        </p:blipFill>
        <p:spPr bwMode="auto">
          <a:xfrm>
            <a:off x="1835150" y="23813"/>
            <a:ext cx="5014913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4" name="Pictur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979712" y="6142637"/>
            <a:ext cx="932366" cy="612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4597" name="Рисунок 2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93938" y="1617663"/>
            <a:ext cx="20478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431800" y="1265238"/>
            <a:ext cx="8280400" cy="4787900"/>
          </a:xfrm>
          <a:prstGeom prst="roundRect">
            <a:avLst>
              <a:gd name="adj" fmla="val 5296"/>
            </a:avLst>
          </a:prstGeom>
          <a:solidFill>
            <a:schemeClr val="bg1"/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3" name="Prostokąt 2"/>
          <p:cNvSpPr/>
          <p:nvPr/>
        </p:nvSpPr>
        <p:spPr>
          <a:xfrm>
            <a:off x="1834357" y="4010112"/>
            <a:ext cx="5808803" cy="1323439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Lilly _______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a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book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 hours ago.</a:t>
            </a:r>
            <a:endParaRPr lang="en-US" sz="40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33CC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3166945" y="3928657"/>
            <a:ext cx="2351321" cy="769441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7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opened</a:t>
            </a:r>
            <a:endParaRPr lang="en-US" sz="44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D7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0" y="845058"/>
            <a:ext cx="1764000" cy="792000"/>
          </a:xfrm>
          <a:prstGeom prst="roundRect">
            <a:avLst/>
          </a:prstGeom>
          <a:solidFill>
            <a:srgbClr val="00FF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play</a:t>
            </a:r>
            <a:endParaRPr lang="es-E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-1928" y="1739692"/>
            <a:ext cx="1764000" cy="792000"/>
          </a:xfrm>
          <a:prstGeom prst="roundRect">
            <a:avLst/>
          </a:prstGeom>
          <a:solidFill>
            <a:srgbClr val="00CC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walk</a:t>
            </a:r>
            <a:endParaRPr lang="es-E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0" y="2637000"/>
            <a:ext cx="1764000" cy="792000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cook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-1928" y="3494665"/>
            <a:ext cx="1764000" cy="792000"/>
          </a:xfrm>
          <a:prstGeom prst="roundRect">
            <a:avLst/>
          </a:prstGeom>
          <a:solidFill>
            <a:srgbClr val="9966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cry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0" y="4365104"/>
            <a:ext cx="1835150" cy="792000"/>
          </a:xfrm>
          <a:prstGeom prst="roundRect">
            <a:avLst/>
          </a:prstGeom>
          <a:solidFill>
            <a:srgbClr val="FF00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jump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-1928" y="5198934"/>
            <a:ext cx="1764000" cy="792000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pass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-1928" y="6052637"/>
            <a:ext cx="1764000" cy="792000"/>
          </a:xfrm>
          <a:prstGeom prst="roundRect">
            <a:avLst/>
          </a:prstGeom>
          <a:solidFill>
            <a:srgbClr val="FF33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open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7236296" y="845339"/>
            <a:ext cx="1907704" cy="792000"/>
          </a:xfrm>
          <a:prstGeom prst="roundRect">
            <a:avLst/>
          </a:prstGeom>
          <a:solidFill>
            <a:srgbClr val="9933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listen</a:t>
            </a:r>
          </a:p>
        </p:txBody>
      </p:sp>
      <p:sp>
        <p:nvSpPr>
          <p:cNvPr id="15" name="Prostokąt zaokrąglony 14"/>
          <p:cNvSpPr/>
          <p:nvPr/>
        </p:nvSpPr>
        <p:spPr>
          <a:xfrm>
            <a:off x="7380000" y="1698033"/>
            <a:ext cx="1764000" cy="792000"/>
          </a:xfrm>
          <a:prstGeom prst="roundRect">
            <a:avLst/>
          </a:prstGeom>
          <a:solidFill>
            <a:srgbClr val="008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laugh</a:t>
            </a:r>
            <a:endParaRPr lang="es-E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7380000" y="2571335"/>
            <a:ext cx="1764000" cy="792000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stop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7380000" y="3429000"/>
            <a:ext cx="1764000" cy="792000"/>
          </a:xfrm>
          <a:prstGeom prst="roundRect">
            <a:avLst/>
          </a:prstGeom>
          <a:solidFill>
            <a:srgbClr val="66CC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smile</a:t>
            </a:r>
          </a:p>
        </p:txBody>
      </p:sp>
      <p:sp>
        <p:nvSpPr>
          <p:cNvPr id="18" name="Prostokąt zaokrąglony 17"/>
          <p:cNvSpPr/>
          <p:nvPr/>
        </p:nvSpPr>
        <p:spPr>
          <a:xfrm>
            <a:off x="7236296" y="4295793"/>
            <a:ext cx="1907704" cy="792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paint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7380000" y="5157104"/>
            <a:ext cx="1764000" cy="792000"/>
          </a:xfrm>
          <a:prstGeom prst="roundRect">
            <a:avLst/>
          </a:prstGeom>
          <a:solidFill>
            <a:srgbClr val="FF3F3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talk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7380000" y="6052637"/>
            <a:ext cx="1764000" cy="792000"/>
          </a:xfrm>
          <a:prstGeom prst="roundRect">
            <a:avLst/>
          </a:prstGeom>
          <a:solidFill>
            <a:srgbClr val="3366CC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watch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0438" y="1117600"/>
            <a:ext cx="10810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 l="2176" r="5930" b="22437"/>
          <a:stretch>
            <a:fillRect/>
          </a:stretch>
        </p:blipFill>
        <p:spPr bwMode="auto">
          <a:xfrm>
            <a:off x="1835150" y="23813"/>
            <a:ext cx="5014913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3" name="Pictur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979712" y="6142637"/>
            <a:ext cx="932366" cy="612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5621" name="Рисунок 2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59038" y="1547813"/>
            <a:ext cx="30099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431800" y="1265238"/>
            <a:ext cx="8280400" cy="4787900"/>
          </a:xfrm>
          <a:prstGeom prst="roundRect">
            <a:avLst>
              <a:gd name="adj" fmla="val 5296"/>
            </a:avLst>
          </a:prstGeom>
          <a:solidFill>
            <a:schemeClr val="bg1"/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3" name="Prostokąt 2"/>
          <p:cNvSpPr/>
          <p:nvPr/>
        </p:nvSpPr>
        <p:spPr>
          <a:xfrm>
            <a:off x="1785489" y="4623618"/>
            <a:ext cx="5808803" cy="1323439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Molly_______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a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picture yesterday.</a:t>
            </a:r>
            <a:endParaRPr lang="en-US" sz="40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33CC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3249406" y="4429493"/>
            <a:ext cx="2186400" cy="769441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7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painted</a:t>
            </a:r>
            <a:endParaRPr lang="en-US" sz="44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D7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0" y="845058"/>
            <a:ext cx="1764000" cy="792000"/>
          </a:xfrm>
          <a:prstGeom prst="roundRect">
            <a:avLst/>
          </a:prstGeom>
          <a:solidFill>
            <a:srgbClr val="00FF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play</a:t>
            </a:r>
            <a:endParaRPr lang="es-E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-1928" y="1739692"/>
            <a:ext cx="1764000" cy="792000"/>
          </a:xfrm>
          <a:prstGeom prst="roundRect">
            <a:avLst/>
          </a:prstGeom>
          <a:solidFill>
            <a:srgbClr val="00CC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walk</a:t>
            </a:r>
            <a:endParaRPr lang="es-E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0" y="2637000"/>
            <a:ext cx="1764000" cy="792000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cook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-1928" y="3494665"/>
            <a:ext cx="1764000" cy="792000"/>
          </a:xfrm>
          <a:prstGeom prst="roundRect">
            <a:avLst/>
          </a:prstGeom>
          <a:solidFill>
            <a:srgbClr val="9966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cry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0" y="4365104"/>
            <a:ext cx="1835150" cy="792000"/>
          </a:xfrm>
          <a:prstGeom prst="roundRect">
            <a:avLst/>
          </a:prstGeom>
          <a:solidFill>
            <a:srgbClr val="FF00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jump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-1928" y="5198934"/>
            <a:ext cx="1764000" cy="792000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pass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-1928" y="6052637"/>
            <a:ext cx="1764000" cy="792000"/>
          </a:xfrm>
          <a:prstGeom prst="roundRect">
            <a:avLst/>
          </a:prstGeom>
          <a:solidFill>
            <a:srgbClr val="FF33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open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7236296" y="845339"/>
            <a:ext cx="1907704" cy="792000"/>
          </a:xfrm>
          <a:prstGeom prst="roundRect">
            <a:avLst/>
          </a:prstGeom>
          <a:solidFill>
            <a:srgbClr val="9933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listen</a:t>
            </a:r>
          </a:p>
        </p:txBody>
      </p:sp>
      <p:sp>
        <p:nvSpPr>
          <p:cNvPr id="15" name="Prostokąt zaokrąglony 14"/>
          <p:cNvSpPr/>
          <p:nvPr/>
        </p:nvSpPr>
        <p:spPr>
          <a:xfrm>
            <a:off x="7380000" y="1698033"/>
            <a:ext cx="1764000" cy="792000"/>
          </a:xfrm>
          <a:prstGeom prst="roundRect">
            <a:avLst/>
          </a:prstGeom>
          <a:solidFill>
            <a:srgbClr val="008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laugh</a:t>
            </a:r>
            <a:endParaRPr lang="es-E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7380000" y="2571335"/>
            <a:ext cx="1764000" cy="792000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stop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7380000" y="3429000"/>
            <a:ext cx="1764000" cy="792000"/>
          </a:xfrm>
          <a:prstGeom prst="roundRect">
            <a:avLst/>
          </a:prstGeom>
          <a:solidFill>
            <a:srgbClr val="66CC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smile</a:t>
            </a:r>
          </a:p>
        </p:txBody>
      </p:sp>
      <p:sp>
        <p:nvSpPr>
          <p:cNvPr id="18" name="Prostokąt zaokrąglony 17"/>
          <p:cNvSpPr/>
          <p:nvPr/>
        </p:nvSpPr>
        <p:spPr>
          <a:xfrm>
            <a:off x="7121525" y="4295793"/>
            <a:ext cx="2022475" cy="792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paint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7380000" y="5157104"/>
            <a:ext cx="1764000" cy="792000"/>
          </a:xfrm>
          <a:prstGeom prst="roundRect">
            <a:avLst/>
          </a:prstGeom>
          <a:solidFill>
            <a:srgbClr val="FF3F3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talk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7380000" y="6052637"/>
            <a:ext cx="1764000" cy="792000"/>
          </a:xfrm>
          <a:prstGeom prst="roundRect">
            <a:avLst/>
          </a:prstGeom>
          <a:solidFill>
            <a:srgbClr val="3366CC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watch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0438" y="1117600"/>
            <a:ext cx="10810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 l="2176" r="5930" b="22437"/>
          <a:stretch>
            <a:fillRect/>
          </a:stretch>
        </p:blipFill>
        <p:spPr bwMode="auto">
          <a:xfrm>
            <a:off x="1835150" y="23813"/>
            <a:ext cx="5014913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3" name="Pictur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979712" y="6142637"/>
            <a:ext cx="932366" cy="612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6645" name="Рисунок 2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39963" y="1636713"/>
            <a:ext cx="2332037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431800" y="1265238"/>
            <a:ext cx="8280400" cy="4787900"/>
          </a:xfrm>
          <a:prstGeom prst="roundRect">
            <a:avLst>
              <a:gd name="adj" fmla="val 5296"/>
            </a:avLst>
          </a:prstGeom>
          <a:solidFill>
            <a:schemeClr val="bg1"/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3" name="Prostokąt 2"/>
          <p:cNvSpPr/>
          <p:nvPr/>
        </p:nvSpPr>
        <p:spPr>
          <a:xfrm>
            <a:off x="1749440" y="4113583"/>
            <a:ext cx="5808803" cy="1938992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The Hare always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_______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at the Tortoise.</a:t>
            </a:r>
            <a:endParaRPr lang="en-US" sz="40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33CC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1844661" y="4691793"/>
            <a:ext cx="2548558" cy="769441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7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laughed</a:t>
            </a:r>
            <a:endParaRPr lang="en-US" sz="44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D7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0" y="845058"/>
            <a:ext cx="1764000" cy="792000"/>
          </a:xfrm>
          <a:prstGeom prst="roundRect">
            <a:avLst/>
          </a:prstGeom>
          <a:solidFill>
            <a:srgbClr val="00FF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play</a:t>
            </a:r>
            <a:endParaRPr lang="es-E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-1928" y="1739692"/>
            <a:ext cx="1764000" cy="792000"/>
          </a:xfrm>
          <a:prstGeom prst="roundRect">
            <a:avLst/>
          </a:prstGeom>
          <a:solidFill>
            <a:srgbClr val="00CC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walk</a:t>
            </a:r>
            <a:endParaRPr lang="es-E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0" y="2637000"/>
            <a:ext cx="1764000" cy="792000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cook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-1928" y="3494665"/>
            <a:ext cx="1764000" cy="792000"/>
          </a:xfrm>
          <a:prstGeom prst="roundRect">
            <a:avLst/>
          </a:prstGeom>
          <a:solidFill>
            <a:srgbClr val="9966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cry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0" y="4365104"/>
            <a:ext cx="1835150" cy="792000"/>
          </a:xfrm>
          <a:prstGeom prst="roundRect">
            <a:avLst/>
          </a:prstGeom>
          <a:solidFill>
            <a:srgbClr val="FF00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jump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-1928" y="5198934"/>
            <a:ext cx="1764000" cy="792000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pass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-1928" y="6052637"/>
            <a:ext cx="1764000" cy="792000"/>
          </a:xfrm>
          <a:prstGeom prst="roundRect">
            <a:avLst/>
          </a:prstGeom>
          <a:solidFill>
            <a:srgbClr val="FF33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open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7236296" y="845339"/>
            <a:ext cx="1907704" cy="792000"/>
          </a:xfrm>
          <a:prstGeom prst="roundRect">
            <a:avLst/>
          </a:prstGeom>
          <a:solidFill>
            <a:srgbClr val="9933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listen</a:t>
            </a:r>
          </a:p>
        </p:txBody>
      </p:sp>
      <p:sp>
        <p:nvSpPr>
          <p:cNvPr id="15" name="Prostokąt zaokrąglony 14"/>
          <p:cNvSpPr/>
          <p:nvPr/>
        </p:nvSpPr>
        <p:spPr>
          <a:xfrm>
            <a:off x="7380000" y="1698033"/>
            <a:ext cx="1764000" cy="792000"/>
          </a:xfrm>
          <a:prstGeom prst="roundRect">
            <a:avLst/>
          </a:prstGeom>
          <a:solidFill>
            <a:srgbClr val="008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laugh</a:t>
            </a:r>
            <a:endParaRPr lang="es-E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7380000" y="2571335"/>
            <a:ext cx="1764000" cy="792000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stop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7380000" y="3429000"/>
            <a:ext cx="1764000" cy="792000"/>
          </a:xfrm>
          <a:prstGeom prst="roundRect">
            <a:avLst/>
          </a:prstGeom>
          <a:solidFill>
            <a:srgbClr val="66CC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smile</a:t>
            </a:r>
          </a:p>
        </p:txBody>
      </p:sp>
      <p:sp>
        <p:nvSpPr>
          <p:cNvPr id="18" name="Prostokąt zaokrąglony 17"/>
          <p:cNvSpPr/>
          <p:nvPr/>
        </p:nvSpPr>
        <p:spPr>
          <a:xfrm>
            <a:off x="7121525" y="4295793"/>
            <a:ext cx="2022475" cy="792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paint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7380000" y="5157104"/>
            <a:ext cx="1764000" cy="792000"/>
          </a:xfrm>
          <a:prstGeom prst="roundRect">
            <a:avLst/>
          </a:prstGeom>
          <a:solidFill>
            <a:srgbClr val="FF3F3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talk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7380000" y="6052637"/>
            <a:ext cx="1764000" cy="792000"/>
          </a:xfrm>
          <a:prstGeom prst="roundRect">
            <a:avLst/>
          </a:prstGeom>
          <a:solidFill>
            <a:srgbClr val="3366CC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watch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0438" y="1117600"/>
            <a:ext cx="10810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 l="2176" r="5930" b="22437"/>
          <a:stretch>
            <a:fillRect/>
          </a:stretch>
        </p:blipFill>
        <p:spPr bwMode="auto">
          <a:xfrm>
            <a:off x="1835150" y="23813"/>
            <a:ext cx="5014913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5" name="Pictur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979712" y="6142637"/>
            <a:ext cx="932366" cy="612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7669" name="Рисунок 2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25" y="1619250"/>
            <a:ext cx="3221038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431800" y="1265238"/>
            <a:ext cx="8280400" cy="4787900"/>
          </a:xfrm>
          <a:prstGeom prst="roundRect">
            <a:avLst>
              <a:gd name="adj" fmla="val 5296"/>
            </a:avLst>
          </a:prstGeom>
          <a:solidFill>
            <a:schemeClr val="bg1"/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3" name="Prostokąt 2"/>
          <p:cNvSpPr/>
          <p:nvPr/>
        </p:nvSpPr>
        <p:spPr>
          <a:xfrm>
            <a:off x="1826713" y="4051942"/>
            <a:ext cx="5808803" cy="1323439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John and Ann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_______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last week.</a:t>
            </a:r>
            <a:endParaRPr lang="en-US" sz="40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33CC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1847809" y="4627957"/>
            <a:ext cx="2548558" cy="769441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7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talked</a:t>
            </a:r>
            <a:endParaRPr lang="en-US" sz="44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D7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0" y="845058"/>
            <a:ext cx="1764000" cy="792000"/>
          </a:xfrm>
          <a:prstGeom prst="roundRect">
            <a:avLst/>
          </a:prstGeom>
          <a:solidFill>
            <a:srgbClr val="00FF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play</a:t>
            </a:r>
            <a:endParaRPr lang="es-E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-1928" y="1739692"/>
            <a:ext cx="1764000" cy="792000"/>
          </a:xfrm>
          <a:prstGeom prst="roundRect">
            <a:avLst/>
          </a:prstGeom>
          <a:solidFill>
            <a:srgbClr val="00CC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walk</a:t>
            </a:r>
            <a:endParaRPr lang="es-E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0" y="2637000"/>
            <a:ext cx="1764000" cy="792000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cook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-1928" y="3494665"/>
            <a:ext cx="1764000" cy="792000"/>
          </a:xfrm>
          <a:prstGeom prst="roundRect">
            <a:avLst/>
          </a:prstGeom>
          <a:solidFill>
            <a:srgbClr val="9966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cry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-1" y="4365104"/>
            <a:ext cx="1826713" cy="792000"/>
          </a:xfrm>
          <a:prstGeom prst="roundRect">
            <a:avLst/>
          </a:prstGeom>
          <a:solidFill>
            <a:srgbClr val="FF00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jump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-1928" y="5198934"/>
            <a:ext cx="1764000" cy="792000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pass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-1928" y="6052637"/>
            <a:ext cx="1764000" cy="792000"/>
          </a:xfrm>
          <a:prstGeom prst="roundRect">
            <a:avLst/>
          </a:prstGeom>
          <a:solidFill>
            <a:srgbClr val="FF33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open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7236296" y="845339"/>
            <a:ext cx="1907704" cy="792000"/>
          </a:xfrm>
          <a:prstGeom prst="roundRect">
            <a:avLst/>
          </a:prstGeom>
          <a:solidFill>
            <a:srgbClr val="9933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listen</a:t>
            </a:r>
          </a:p>
        </p:txBody>
      </p:sp>
      <p:sp>
        <p:nvSpPr>
          <p:cNvPr id="15" name="Prostokąt zaokrąglony 14"/>
          <p:cNvSpPr/>
          <p:nvPr/>
        </p:nvSpPr>
        <p:spPr>
          <a:xfrm>
            <a:off x="7380000" y="1698033"/>
            <a:ext cx="1764000" cy="792000"/>
          </a:xfrm>
          <a:prstGeom prst="roundRect">
            <a:avLst/>
          </a:prstGeom>
          <a:solidFill>
            <a:srgbClr val="008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laugh</a:t>
            </a:r>
            <a:endParaRPr lang="es-E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7380000" y="2571335"/>
            <a:ext cx="1764000" cy="792000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stop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7380000" y="3429000"/>
            <a:ext cx="1764000" cy="792000"/>
          </a:xfrm>
          <a:prstGeom prst="roundRect">
            <a:avLst/>
          </a:prstGeom>
          <a:solidFill>
            <a:srgbClr val="66CC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smile</a:t>
            </a:r>
          </a:p>
        </p:txBody>
      </p:sp>
      <p:sp>
        <p:nvSpPr>
          <p:cNvPr id="18" name="Prostokąt zaokrąglony 17"/>
          <p:cNvSpPr/>
          <p:nvPr/>
        </p:nvSpPr>
        <p:spPr>
          <a:xfrm>
            <a:off x="7236296" y="4295793"/>
            <a:ext cx="1907704" cy="792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paint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7380000" y="5157104"/>
            <a:ext cx="1764000" cy="792000"/>
          </a:xfrm>
          <a:prstGeom prst="roundRect">
            <a:avLst/>
          </a:prstGeom>
          <a:solidFill>
            <a:srgbClr val="FF3F3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talk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7380000" y="6052637"/>
            <a:ext cx="1764000" cy="792000"/>
          </a:xfrm>
          <a:prstGeom prst="roundRect">
            <a:avLst/>
          </a:prstGeom>
          <a:solidFill>
            <a:srgbClr val="3366CC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watch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0438" y="1117600"/>
            <a:ext cx="10810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 l="2176" r="5930" b="22437"/>
          <a:stretch>
            <a:fillRect/>
          </a:stretch>
        </p:blipFill>
        <p:spPr bwMode="auto">
          <a:xfrm>
            <a:off x="1835150" y="23813"/>
            <a:ext cx="5014913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3" name="Pictur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979712" y="6142637"/>
            <a:ext cx="932366" cy="612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8693" name="Рисунок 2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4075" y="1403350"/>
            <a:ext cx="3630613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431800" y="1265238"/>
            <a:ext cx="8280400" cy="4787900"/>
          </a:xfrm>
          <a:prstGeom prst="roundRect">
            <a:avLst>
              <a:gd name="adj" fmla="val 5296"/>
            </a:avLst>
          </a:prstGeom>
          <a:solidFill>
            <a:schemeClr val="bg1"/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3" name="Prostokąt 2"/>
          <p:cNvSpPr/>
          <p:nvPr/>
        </p:nvSpPr>
        <p:spPr>
          <a:xfrm>
            <a:off x="1826713" y="4051942"/>
            <a:ext cx="5808803" cy="1938992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My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aunt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________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for fifteen miles and she is tired.</a:t>
            </a:r>
            <a:endParaRPr lang="en-US" sz="40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33CC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316725" y="3922979"/>
            <a:ext cx="2968884" cy="769441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7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walked</a:t>
            </a:r>
            <a:endParaRPr lang="en-US" sz="44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D7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0" y="845058"/>
            <a:ext cx="1764000" cy="792000"/>
          </a:xfrm>
          <a:prstGeom prst="roundRect">
            <a:avLst/>
          </a:prstGeom>
          <a:solidFill>
            <a:srgbClr val="00FF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play</a:t>
            </a:r>
            <a:endParaRPr lang="es-E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-1928" y="1739692"/>
            <a:ext cx="1764000" cy="792000"/>
          </a:xfrm>
          <a:prstGeom prst="roundRect">
            <a:avLst/>
          </a:prstGeom>
          <a:solidFill>
            <a:srgbClr val="00CC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walk</a:t>
            </a:r>
            <a:endParaRPr lang="es-E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0" y="2637000"/>
            <a:ext cx="1764000" cy="792000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cook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-1928" y="3494665"/>
            <a:ext cx="1764000" cy="792000"/>
          </a:xfrm>
          <a:prstGeom prst="roundRect">
            <a:avLst/>
          </a:prstGeom>
          <a:solidFill>
            <a:srgbClr val="9966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cry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0" y="4365104"/>
            <a:ext cx="1835150" cy="792000"/>
          </a:xfrm>
          <a:prstGeom prst="roundRect">
            <a:avLst/>
          </a:prstGeom>
          <a:solidFill>
            <a:srgbClr val="FF00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jump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-1928" y="5198934"/>
            <a:ext cx="1764000" cy="792000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pass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-1928" y="6052637"/>
            <a:ext cx="1764000" cy="792000"/>
          </a:xfrm>
          <a:prstGeom prst="roundRect">
            <a:avLst/>
          </a:prstGeom>
          <a:solidFill>
            <a:srgbClr val="FF33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open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7285609" y="845339"/>
            <a:ext cx="1858391" cy="792000"/>
          </a:xfrm>
          <a:prstGeom prst="roundRect">
            <a:avLst/>
          </a:prstGeom>
          <a:solidFill>
            <a:srgbClr val="9933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listen</a:t>
            </a:r>
          </a:p>
        </p:txBody>
      </p:sp>
      <p:sp>
        <p:nvSpPr>
          <p:cNvPr id="15" name="Prostokąt zaokrąglony 14"/>
          <p:cNvSpPr/>
          <p:nvPr/>
        </p:nvSpPr>
        <p:spPr>
          <a:xfrm>
            <a:off x="7380000" y="1698033"/>
            <a:ext cx="1764000" cy="792000"/>
          </a:xfrm>
          <a:prstGeom prst="roundRect">
            <a:avLst/>
          </a:prstGeom>
          <a:solidFill>
            <a:srgbClr val="008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laugh</a:t>
            </a:r>
            <a:endParaRPr lang="es-E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7380000" y="2571335"/>
            <a:ext cx="1764000" cy="792000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stop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7380000" y="3429000"/>
            <a:ext cx="1764000" cy="792000"/>
          </a:xfrm>
          <a:prstGeom prst="roundRect">
            <a:avLst/>
          </a:prstGeom>
          <a:solidFill>
            <a:srgbClr val="66CC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smile</a:t>
            </a:r>
          </a:p>
        </p:txBody>
      </p:sp>
      <p:sp>
        <p:nvSpPr>
          <p:cNvPr id="18" name="Prostokąt zaokrąglony 17"/>
          <p:cNvSpPr/>
          <p:nvPr/>
        </p:nvSpPr>
        <p:spPr>
          <a:xfrm>
            <a:off x="7285609" y="4315385"/>
            <a:ext cx="1866378" cy="792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paint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7380000" y="5157104"/>
            <a:ext cx="1764000" cy="792000"/>
          </a:xfrm>
          <a:prstGeom prst="roundRect">
            <a:avLst/>
          </a:prstGeom>
          <a:solidFill>
            <a:srgbClr val="FF3F3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talk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7380000" y="6052637"/>
            <a:ext cx="1764000" cy="792000"/>
          </a:xfrm>
          <a:prstGeom prst="roundRect">
            <a:avLst/>
          </a:prstGeom>
          <a:solidFill>
            <a:srgbClr val="3366CC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watch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0438" y="1117600"/>
            <a:ext cx="10810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 l="2176" r="5930" b="22437"/>
          <a:stretch>
            <a:fillRect/>
          </a:stretch>
        </p:blipFill>
        <p:spPr bwMode="auto">
          <a:xfrm>
            <a:off x="1835150" y="23813"/>
            <a:ext cx="5014913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3" name="Pictur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979712" y="6142637"/>
            <a:ext cx="932366" cy="612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9717" name="Рисунок 2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7250" y="1484313"/>
            <a:ext cx="2133600" cy="243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431800" y="1265238"/>
            <a:ext cx="8280400" cy="4787900"/>
          </a:xfrm>
          <a:prstGeom prst="roundRect">
            <a:avLst>
              <a:gd name="adj" fmla="val 5296"/>
            </a:avLst>
          </a:prstGeom>
          <a:solidFill>
            <a:schemeClr val="bg1"/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3" name="Prostokąt 2"/>
          <p:cNvSpPr/>
          <p:nvPr/>
        </p:nvSpPr>
        <p:spPr>
          <a:xfrm>
            <a:off x="1826713" y="4051942"/>
            <a:ext cx="5808803" cy="1323439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Mrs. Swan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smiled as she______.</a:t>
            </a:r>
            <a:endParaRPr lang="en-US" sz="40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33CC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73000" y="4630160"/>
            <a:ext cx="2006234" cy="769441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7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passed</a:t>
            </a:r>
            <a:endParaRPr lang="en-US" sz="44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D7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0" y="845058"/>
            <a:ext cx="1764000" cy="792000"/>
          </a:xfrm>
          <a:prstGeom prst="roundRect">
            <a:avLst/>
          </a:prstGeom>
          <a:solidFill>
            <a:srgbClr val="00FF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play</a:t>
            </a:r>
            <a:endParaRPr lang="es-E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-1928" y="1739692"/>
            <a:ext cx="1764000" cy="792000"/>
          </a:xfrm>
          <a:prstGeom prst="roundRect">
            <a:avLst/>
          </a:prstGeom>
          <a:solidFill>
            <a:srgbClr val="00CC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walk</a:t>
            </a:r>
            <a:endParaRPr lang="es-E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0" y="2637000"/>
            <a:ext cx="1764000" cy="792000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cook</a:t>
            </a:r>
            <a:endParaRPr lang="es-E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9" name="Prostokąt zaokrąglony 8"/>
          <p:cNvSpPr/>
          <p:nvPr/>
        </p:nvSpPr>
        <p:spPr>
          <a:xfrm>
            <a:off x="-1928" y="3494665"/>
            <a:ext cx="1764000" cy="792000"/>
          </a:xfrm>
          <a:prstGeom prst="roundRect">
            <a:avLst/>
          </a:prstGeom>
          <a:solidFill>
            <a:srgbClr val="9966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cry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-1" y="4365104"/>
            <a:ext cx="1826713" cy="792000"/>
          </a:xfrm>
          <a:prstGeom prst="roundRect">
            <a:avLst/>
          </a:prstGeom>
          <a:solidFill>
            <a:srgbClr val="FF00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jump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-1928" y="5198934"/>
            <a:ext cx="1764000" cy="792000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pass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-1928" y="6052637"/>
            <a:ext cx="1764000" cy="792000"/>
          </a:xfrm>
          <a:prstGeom prst="roundRect">
            <a:avLst/>
          </a:prstGeom>
          <a:solidFill>
            <a:srgbClr val="FF33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open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7236296" y="845339"/>
            <a:ext cx="1907704" cy="792000"/>
          </a:xfrm>
          <a:prstGeom prst="roundRect">
            <a:avLst/>
          </a:prstGeom>
          <a:solidFill>
            <a:srgbClr val="9933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listen</a:t>
            </a:r>
          </a:p>
        </p:txBody>
      </p:sp>
      <p:sp>
        <p:nvSpPr>
          <p:cNvPr id="15" name="Prostokąt zaokrąglony 14"/>
          <p:cNvSpPr/>
          <p:nvPr/>
        </p:nvSpPr>
        <p:spPr>
          <a:xfrm>
            <a:off x="7380000" y="1698033"/>
            <a:ext cx="1764000" cy="792000"/>
          </a:xfrm>
          <a:prstGeom prst="roundRect">
            <a:avLst/>
          </a:prstGeom>
          <a:solidFill>
            <a:srgbClr val="008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laugh</a:t>
            </a:r>
            <a:endParaRPr lang="es-E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7380000" y="2571335"/>
            <a:ext cx="1764000" cy="792000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stop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7380000" y="3429000"/>
            <a:ext cx="1764000" cy="792000"/>
          </a:xfrm>
          <a:prstGeom prst="roundRect">
            <a:avLst/>
          </a:prstGeom>
          <a:solidFill>
            <a:srgbClr val="66CC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smile</a:t>
            </a:r>
          </a:p>
        </p:txBody>
      </p:sp>
      <p:sp>
        <p:nvSpPr>
          <p:cNvPr id="18" name="Prostokąt zaokrąglony 17"/>
          <p:cNvSpPr/>
          <p:nvPr/>
        </p:nvSpPr>
        <p:spPr>
          <a:xfrm>
            <a:off x="7236296" y="4295793"/>
            <a:ext cx="1907704" cy="792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paint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7380000" y="5157104"/>
            <a:ext cx="1764000" cy="792000"/>
          </a:xfrm>
          <a:prstGeom prst="roundRect">
            <a:avLst/>
          </a:prstGeom>
          <a:solidFill>
            <a:srgbClr val="FF3F3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talk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7380000" y="6052637"/>
            <a:ext cx="1764000" cy="792000"/>
          </a:xfrm>
          <a:prstGeom prst="roundRect">
            <a:avLst/>
          </a:prstGeom>
          <a:solidFill>
            <a:srgbClr val="3366CC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watch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0438" y="1117600"/>
            <a:ext cx="10810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 l="2176" r="5930" b="22437"/>
          <a:stretch>
            <a:fillRect/>
          </a:stretch>
        </p:blipFill>
        <p:spPr bwMode="auto">
          <a:xfrm>
            <a:off x="1835150" y="23813"/>
            <a:ext cx="5014913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3" name="Pictur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979712" y="6142637"/>
            <a:ext cx="932366" cy="612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30741" name="Рисунок 2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25" y="1423988"/>
            <a:ext cx="1633538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71500"/>
            <a:ext cx="20542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</a:pPr>
            <a:r>
              <a:rPr lang="en-US" sz="3200">
                <a:latin typeface="Trebuchet MS" pitchFamily="34" charset="0"/>
              </a:rPr>
              <a:t>             </a:t>
            </a:r>
            <a:r>
              <a:rPr lang="ru-RU" sz="3600">
                <a:latin typeface="Trebuchet MS" pitchFamily="34" charset="0"/>
              </a:rPr>
              <a:t>Простое прошедшее время</a:t>
            </a:r>
          </a:p>
          <a:p>
            <a:pPr marL="609600" indent="-609600">
              <a:spcBef>
                <a:spcPct val="20000"/>
              </a:spcBef>
            </a:pPr>
            <a:endParaRPr lang="en-US" sz="3600">
              <a:latin typeface="Trebuchet MS" pitchFamily="34" charset="0"/>
            </a:endParaRPr>
          </a:p>
          <a:p>
            <a:pPr marL="609600" indent="-609600" algn="ctr">
              <a:spcBef>
                <a:spcPct val="20000"/>
              </a:spcBef>
            </a:pPr>
            <a:r>
              <a:rPr lang="en-US" sz="4000" i="1">
                <a:solidFill>
                  <a:srgbClr val="993366"/>
                </a:solidFill>
                <a:latin typeface="Trebuchet MS" pitchFamily="34" charset="0"/>
              </a:rPr>
              <a:t> </a:t>
            </a:r>
            <a:r>
              <a:rPr lang="ru-RU" sz="4000" i="1">
                <a:solidFill>
                  <a:srgbClr val="993366"/>
                </a:solidFill>
                <a:latin typeface="Trebuchet MS" pitchFamily="34" charset="0"/>
              </a:rPr>
              <a:t> </a:t>
            </a:r>
            <a:r>
              <a:rPr lang="en-US" sz="4000" i="1">
                <a:solidFill>
                  <a:srgbClr val="993366"/>
                </a:solidFill>
                <a:latin typeface="Trebuchet MS" pitchFamily="34" charset="0"/>
              </a:rPr>
              <a:t> </a:t>
            </a:r>
            <a:r>
              <a:rPr lang="ru-RU" sz="4800" b="1" i="1">
                <a:solidFill>
                  <a:srgbClr val="993366"/>
                </a:solidFill>
                <a:latin typeface="Trebuchet MS" pitchFamily="34" charset="0"/>
              </a:rPr>
              <a:t>(</a:t>
            </a:r>
            <a:r>
              <a:rPr lang="en-US" sz="4800" b="1" i="1">
                <a:solidFill>
                  <a:srgbClr val="993366"/>
                </a:solidFill>
                <a:latin typeface="Trebuchet MS" pitchFamily="34" charset="0"/>
              </a:rPr>
              <a:t>Past Simple Tense</a:t>
            </a:r>
            <a:r>
              <a:rPr lang="ru-RU" sz="4800" b="1" i="1">
                <a:solidFill>
                  <a:srgbClr val="993366"/>
                </a:solidFill>
                <a:latin typeface="Trebuchet MS" pitchFamily="34" charset="0"/>
              </a:rPr>
              <a:t>)</a:t>
            </a:r>
            <a:r>
              <a:rPr lang="ru-RU" sz="4800" b="1">
                <a:latin typeface="Trebuchet MS" pitchFamily="34" charset="0"/>
              </a:rPr>
              <a:t> </a:t>
            </a:r>
            <a:r>
              <a:rPr lang="en-US" sz="4800" b="1">
                <a:latin typeface="Trebuchet MS" pitchFamily="34" charset="0"/>
              </a:rPr>
              <a:t> </a:t>
            </a:r>
            <a:endParaRPr lang="ru-RU" sz="4800" b="1">
              <a:latin typeface="Trebuchet MS" pitchFamily="34" charset="0"/>
            </a:endParaRPr>
          </a:p>
          <a:p>
            <a:pPr marL="609600" indent="-609600">
              <a:spcBef>
                <a:spcPct val="20000"/>
              </a:spcBef>
            </a:pPr>
            <a:endParaRPr lang="en-US" sz="3600">
              <a:latin typeface="Trebuchet MS" pitchFamily="34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-US" sz="3600">
                <a:latin typeface="Trebuchet MS" pitchFamily="34" charset="0"/>
              </a:rPr>
              <a:t>     </a:t>
            </a:r>
            <a:r>
              <a:rPr lang="ru-RU" sz="3600">
                <a:latin typeface="Trebuchet MS" pitchFamily="34" charset="0"/>
              </a:rPr>
              <a:t>обозначает действия, которые      произошли в прошлом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9" name="Rectangle 21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85750"/>
            <a:ext cx="9144000" cy="4826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ru-RU" sz="2800" b="1" smtClean="0">
                <a:solidFill>
                  <a:srgbClr val="9900CC"/>
                </a:solidFill>
                <a:latin typeface="Comic Sans MS" pitchFamily="66" charset="0"/>
              </a:rPr>
              <a:t>Yesterday</a:t>
            </a:r>
            <a:r>
              <a:rPr lang="ru-RU" altLang="ru-RU" sz="2800" b="1" smtClean="0">
                <a:solidFill>
                  <a:srgbClr val="9900CC"/>
                </a:solidFill>
                <a:latin typeface="Comic Sans MS" pitchFamily="66" charset="0"/>
              </a:rPr>
              <a:t>                       </a:t>
            </a:r>
            <a:r>
              <a:rPr lang="en-US" altLang="ru-RU" sz="2800" b="1" smtClean="0">
                <a:solidFill>
                  <a:srgbClr val="9900CC"/>
                </a:solidFill>
                <a:latin typeface="Comic Sans MS" pitchFamily="66" charset="0"/>
              </a:rPr>
              <a:t> Last week</a:t>
            </a:r>
            <a:endParaRPr lang="ru-RU" altLang="ru-RU" sz="2800" b="1" smtClean="0">
              <a:solidFill>
                <a:srgbClr val="9900CC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r>
              <a:rPr lang="en-US" altLang="ru-RU" sz="2800" b="1" smtClean="0">
                <a:solidFill>
                  <a:srgbClr val="9900CC"/>
                </a:solidFill>
                <a:latin typeface="Comic Sans MS" pitchFamily="66" charset="0"/>
              </a:rPr>
              <a:t>…ago</a:t>
            </a:r>
            <a:endParaRPr lang="ru-RU" altLang="ru-RU" sz="2800" b="1" smtClean="0">
              <a:solidFill>
                <a:srgbClr val="9900CC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r>
              <a:rPr lang="en-US" altLang="ru-RU" sz="2800" b="1" smtClean="0">
                <a:solidFill>
                  <a:srgbClr val="9900CC"/>
                </a:solidFill>
                <a:latin typeface="Comic Sans MS" pitchFamily="66" charset="0"/>
              </a:rPr>
              <a:t>Last year</a:t>
            </a:r>
            <a:r>
              <a:rPr lang="ru-RU" altLang="ru-RU" sz="2800" b="1" smtClean="0">
                <a:solidFill>
                  <a:srgbClr val="9900CC"/>
                </a:solidFill>
                <a:latin typeface="Comic Sans MS" pitchFamily="66" charset="0"/>
              </a:rPr>
              <a:t>                          </a:t>
            </a:r>
            <a:r>
              <a:rPr lang="en-US" altLang="ru-RU" sz="2800" b="1" smtClean="0">
                <a:solidFill>
                  <a:srgbClr val="9900CC"/>
                </a:solidFill>
                <a:latin typeface="Comic Sans MS" pitchFamily="66" charset="0"/>
              </a:rPr>
              <a:t>Last month</a:t>
            </a:r>
          </a:p>
          <a:p>
            <a:pPr>
              <a:buFontTx/>
              <a:buNone/>
            </a:pPr>
            <a:endParaRPr lang="ru-RU" altLang="ru-RU" sz="2400" b="1" smtClean="0">
              <a:latin typeface="Comic Sans MS" pitchFamily="66" charset="0"/>
            </a:endParaRPr>
          </a:p>
        </p:txBody>
      </p:sp>
      <p:sp>
        <p:nvSpPr>
          <p:cNvPr id="16386" name="Text Box 28"/>
          <p:cNvSpPr txBox="1">
            <a:spLocks noChangeArrowheads="1"/>
          </p:cNvSpPr>
          <p:nvPr/>
        </p:nvSpPr>
        <p:spPr bwMode="auto">
          <a:xfrm>
            <a:off x="1187450" y="60928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286000" y="3105150"/>
            <a:ext cx="45720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>
                <a:solidFill>
                  <a:srgbClr val="FF0000"/>
                </a:solidFill>
                <a:latin typeface="Algerian"/>
              </a:rPr>
              <a:t>Regular verbs</a:t>
            </a:r>
            <a:br>
              <a:rPr lang="en-US" sz="5400">
                <a:solidFill>
                  <a:srgbClr val="FF0000"/>
                </a:solidFill>
                <a:latin typeface="Algerian"/>
              </a:rPr>
            </a:br>
            <a:r>
              <a:rPr lang="en-US" sz="5400">
                <a:solidFill>
                  <a:srgbClr val="FF0000"/>
                </a:solidFill>
                <a:latin typeface="Algerian"/>
              </a:rPr>
              <a:t>V → V- ed</a:t>
            </a:r>
            <a:endParaRPr lang="ru-RU" sz="5400">
              <a:solidFill>
                <a:srgbClr val="FF000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9" grpId="0" build="p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9552" y="6142637"/>
            <a:ext cx="932366" cy="612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/>
          <a:srcRect l="3036" r="3053" b="6403"/>
          <a:stretch>
            <a:fillRect/>
          </a:stretch>
        </p:blipFill>
        <p:spPr bwMode="auto">
          <a:xfrm>
            <a:off x="179388" y="458788"/>
            <a:ext cx="8493125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4"/>
          <p:cNvSpPr txBox="1">
            <a:spLocks noChangeArrowheads="1"/>
          </p:cNvSpPr>
          <p:nvPr/>
        </p:nvSpPr>
        <p:spPr bwMode="auto">
          <a:xfrm>
            <a:off x="1079500" y="5324475"/>
            <a:ext cx="86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</a:rPr>
              <a:t>[t]</a:t>
            </a:r>
          </a:p>
        </p:txBody>
      </p:sp>
      <p:sp>
        <p:nvSpPr>
          <p:cNvPr id="18434" name="Text Box 16"/>
          <p:cNvSpPr txBox="1">
            <a:spLocks noChangeArrowheads="1"/>
          </p:cNvSpPr>
          <p:nvPr/>
        </p:nvSpPr>
        <p:spPr bwMode="auto">
          <a:xfrm>
            <a:off x="7366000" y="5318125"/>
            <a:ext cx="1008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4000" b="1">
                <a:solidFill>
                  <a:srgbClr val="FF0000"/>
                </a:solidFill>
              </a:rPr>
              <a:t>[id]</a:t>
            </a:r>
          </a:p>
        </p:txBody>
      </p:sp>
      <p:sp>
        <p:nvSpPr>
          <p:cNvPr id="18435" name="Text Box 15"/>
          <p:cNvSpPr txBox="1">
            <a:spLocks noChangeArrowheads="1"/>
          </p:cNvSpPr>
          <p:nvPr/>
        </p:nvSpPr>
        <p:spPr bwMode="auto">
          <a:xfrm>
            <a:off x="4089400" y="5318125"/>
            <a:ext cx="1008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4000" b="1">
                <a:solidFill>
                  <a:srgbClr val="FF0000"/>
                </a:solidFill>
              </a:rPr>
              <a:t>[d]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250825" y="333375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0000FF"/>
                </a:solidFill>
                <a:latin typeface="Comic Sans MS" pitchFamily="66" charset="0"/>
              </a:rPr>
              <a:t>watched</a:t>
            </a:r>
            <a:endParaRPr lang="ru-RU" altLang="ru-RU" sz="2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2411413" y="260350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0000FF"/>
                </a:solidFill>
                <a:latin typeface="Comic Sans MS" pitchFamily="66" charset="0"/>
              </a:rPr>
              <a:t>learned</a:t>
            </a:r>
            <a:endParaRPr lang="ru-RU" altLang="ru-RU" sz="2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4700588" y="260350"/>
            <a:ext cx="2087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0000FF"/>
                </a:solidFill>
                <a:latin typeface="Comic Sans MS" pitchFamily="66" charset="0"/>
              </a:rPr>
              <a:t>collected</a:t>
            </a:r>
            <a:endParaRPr lang="ru-RU" altLang="ru-RU" sz="2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7019925" y="333375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0000FF"/>
                </a:solidFill>
                <a:latin typeface="Comic Sans MS" pitchFamily="66" charset="0"/>
              </a:rPr>
              <a:t>cried</a:t>
            </a:r>
            <a:endParaRPr lang="ru-RU" altLang="ru-RU" sz="2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7164388" y="981075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0000FF"/>
                </a:solidFill>
                <a:latin typeface="Comic Sans MS" pitchFamily="66" charset="0"/>
              </a:rPr>
              <a:t>painted</a:t>
            </a:r>
            <a:endParaRPr lang="ru-RU" altLang="ru-RU" sz="2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3995738" y="981075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0000FF"/>
                </a:solidFill>
                <a:latin typeface="Comic Sans MS" pitchFamily="66" charset="0"/>
              </a:rPr>
              <a:t>finished</a:t>
            </a:r>
            <a:endParaRPr lang="ru-RU" altLang="ru-RU" sz="2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2484438" y="981075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0000FF"/>
                </a:solidFill>
                <a:latin typeface="Comic Sans MS" pitchFamily="66" charset="0"/>
              </a:rPr>
              <a:t>played</a:t>
            </a:r>
            <a:endParaRPr lang="ru-RU" altLang="ru-RU" sz="2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323850" y="1125538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0000FF"/>
                </a:solidFill>
                <a:latin typeface="Comic Sans MS" pitchFamily="66" charset="0"/>
              </a:rPr>
              <a:t>skated</a:t>
            </a:r>
            <a:endParaRPr lang="ru-RU" altLang="ru-RU" sz="2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395288" y="2349500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0000FF"/>
                </a:solidFill>
                <a:latin typeface="Comic Sans MS" pitchFamily="66" charset="0"/>
              </a:rPr>
              <a:t>talked</a:t>
            </a:r>
            <a:endParaRPr lang="ru-RU" altLang="ru-RU" sz="2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1403350" y="1628775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0000FF"/>
                </a:solidFill>
                <a:latin typeface="Comic Sans MS" pitchFamily="66" charset="0"/>
              </a:rPr>
              <a:t>walked</a:t>
            </a:r>
            <a:endParaRPr lang="ru-RU" altLang="ru-RU" sz="2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5003800" y="1809750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0000FF"/>
                </a:solidFill>
                <a:latin typeface="Comic Sans MS" pitchFamily="66" charset="0"/>
              </a:rPr>
              <a:t>wanted</a:t>
            </a:r>
            <a:endParaRPr lang="ru-RU" altLang="ru-RU" sz="2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2195513" y="2276475"/>
            <a:ext cx="1223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0000FF"/>
                </a:solidFill>
                <a:latin typeface="Comic Sans MS" pitchFamily="66" charset="0"/>
              </a:rPr>
              <a:t>tried</a:t>
            </a:r>
            <a:endParaRPr lang="ru-RU" altLang="ru-RU" sz="2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3386138" y="2762250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0000FF"/>
                </a:solidFill>
              </a:rPr>
              <a:t>smiled</a:t>
            </a:r>
            <a:endParaRPr lang="ru-RU" altLang="ru-RU" sz="2400" b="1">
              <a:solidFill>
                <a:srgbClr val="0000FF"/>
              </a:solidFill>
            </a:endParaRPr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6357938" y="2500313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0000FF"/>
                </a:solidFill>
                <a:latin typeface="Comic Sans MS" pitchFamily="66" charset="0"/>
              </a:rPr>
              <a:t>needed</a:t>
            </a:r>
            <a:endParaRPr lang="ru-RU" altLang="ru-RU" sz="2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105" name="Text Box 33"/>
          <p:cNvSpPr txBox="1">
            <a:spLocks noChangeArrowheads="1"/>
          </p:cNvSpPr>
          <p:nvPr/>
        </p:nvSpPr>
        <p:spPr bwMode="auto">
          <a:xfrm>
            <a:off x="6804025" y="177323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0000FF"/>
                </a:solidFill>
                <a:latin typeface="Comic Sans MS" pitchFamily="66" charset="0"/>
              </a:rPr>
              <a:t>looked</a:t>
            </a:r>
            <a:endParaRPr lang="ru-RU" altLang="ru-RU" sz="2400" b="1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4 L 0.05139 0.60624 " pathEditMode="relative" ptsTypes="AA">
                                      <p:cBhvr>
                                        <p:cTn id="6" dur="2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 0.04024 L 0.10642 0.63792 " pathEditMode="relative" ptsTypes="AA">
                                      <p:cBhvr>
                                        <p:cTn id="15" dur="2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 L 0.21667 0.60648 " pathEditMode="relative" ptsTypes="AA">
                                      <p:cBhvr>
                                        <p:cTn id="24" dur="2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4 L -0.38195 0.61688 " pathEditMode="relative" ptsTypes="AA">
                                      <p:cBhvr>
                                        <p:cTn id="33" dur="20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0.0504 L 0.72048 0.5015 " pathEditMode="relative" ptsTypes="AA">
                                      <p:cBhvr>
                                        <p:cTn id="42" dur="2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4 L 0.13386 0.53295 " pathEditMode="relative" ptsTypes="AA">
                                      <p:cBhvr>
                                        <p:cTn id="51" dur="2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 L -0.4684 0.47006 " pathEditMode="relative" ptsTypes="AA">
                                      <p:cBhvr>
                                        <p:cTn id="60" dur="2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0.04 L -0.05121 0.53295 " pathEditMode="relative" ptsTypes="AA">
                                      <p:cBhvr>
                                        <p:cTn id="69" dur="20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5064 L -0.10243 0.42821 " pathEditMode="relative" ptsTypes="AA">
                                      <p:cBhvr>
                                        <p:cTn id="78" dur="2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.05064 L 0.36996 0.42821 " pathEditMode="relative" ptsTypes="AA">
                                      <p:cBhvr>
                                        <p:cTn id="87" dur="20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.05064 L -0.67726 0.38613 " pathEditMode="relative" ptsTypes="AA">
                                      <p:cBhvr>
                                        <p:cTn id="96" dur="20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4 L 0.0474 0.34428 " pathEditMode="relative" ptsTypes="AA">
                                      <p:cBhvr>
                                        <p:cTn id="105" dur="2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1 0.04023 L 0.15365 0.36531 " pathEditMode="relative" ptsTypes="AA">
                                      <p:cBhvr>
                                        <p:cTn id="114" dur="2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023 L -0.07465 0.35491 " pathEditMode="relative" ptsTypes="AA">
                                      <p:cBhvr>
                                        <p:cTn id="123" dur="20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023 L 0.05903 0.31283 " pathEditMode="relative" ptsTypes="AA">
                                      <p:cBhvr>
                                        <p:cTn id="132" dur="20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0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3" grpId="0"/>
      <p:bldP spid="3093" grpId="1"/>
      <p:bldP spid="3097" grpId="0"/>
      <p:bldP spid="3097" grpId="1"/>
      <p:bldP spid="3101" grpId="0"/>
      <p:bldP spid="3101" grpId="1"/>
      <p:bldP spid="3103" grpId="0"/>
      <p:bldP spid="3103" grpId="1"/>
      <p:bldP spid="3104" grpId="0"/>
      <p:bldP spid="3104" grpId="1"/>
      <p:bldP spid="3102" grpId="0"/>
      <p:bldP spid="3102" grpId="1"/>
      <p:bldP spid="3094" grpId="0"/>
      <p:bldP spid="3094" grpId="1"/>
      <p:bldP spid="3095" grpId="0"/>
      <p:bldP spid="3095" grpId="1"/>
      <p:bldP spid="3099" grpId="0"/>
      <p:bldP spid="3099" grpId="1"/>
      <p:bldP spid="3096" grpId="0"/>
      <p:bldP spid="3096" grpId="1"/>
      <p:bldP spid="3098" grpId="0"/>
      <p:bldP spid="3098" grpId="1"/>
      <p:bldP spid="3100" grpId="0"/>
      <p:bldP spid="3100" grpId="1"/>
      <p:bldP spid="3106" grpId="0"/>
      <p:bldP spid="3106" grpId="1"/>
      <p:bldP spid="3107" grpId="0"/>
      <p:bldP spid="3107" grpId="1"/>
      <p:bldP spid="3105" grpId="0"/>
      <p:bldP spid="310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431800" y="549275"/>
            <a:ext cx="8280400" cy="5759450"/>
          </a:xfrm>
          <a:prstGeom prst="roundRect">
            <a:avLst>
              <a:gd name="adj" fmla="val 5296"/>
            </a:avLst>
          </a:prstGeom>
          <a:solidFill>
            <a:srgbClr val="D70000"/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4" name="Prostokąt zaokrąglony 3"/>
          <p:cNvSpPr/>
          <p:nvPr/>
        </p:nvSpPr>
        <p:spPr>
          <a:xfrm>
            <a:off x="0" y="845058"/>
            <a:ext cx="1764000" cy="792000"/>
          </a:xfrm>
          <a:prstGeom prst="roundRect">
            <a:avLst/>
          </a:prstGeom>
          <a:solidFill>
            <a:srgbClr val="00FF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play</a:t>
            </a:r>
            <a:endParaRPr lang="es-E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-1308" y="1747194"/>
            <a:ext cx="1764000" cy="792000"/>
          </a:xfrm>
          <a:prstGeom prst="roundRect">
            <a:avLst/>
          </a:prstGeom>
          <a:solidFill>
            <a:srgbClr val="00CC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walk</a:t>
            </a:r>
            <a:endParaRPr lang="es-E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0" y="2637000"/>
            <a:ext cx="1764000" cy="792000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cook</a:t>
            </a:r>
          </a:p>
        </p:txBody>
      </p:sp>
      <p:sp>
        <p:nvSpPr>
          <p:cNvPr id="7" name="Prostokąt zaokrąglony 6"/>
          <p:cNvSpPr/>
          <p:nvPr/>
        </p:nvSpPr>
        <p:spPr>
          <a:xfrm>
            <a:off x="0" y="3503793"/>
            <a:ext cx="1764000" cy="792000"/>
          </a:xfrm>
          <a:prstGeom prst="roundRect">
            <a:avLst/>
          </a:prstGeom>
          <a:solidFill>
            <a:srgbClr val="9966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cry</a:t>
            </a:r>
          </a:p>
        </p:txBody>
      </p:sp>
      <p:sp>
        <p:nvSpPr>
          <p:cNvPr id="8" name="Prostokąt zaokrąglony 7"/>
          <p:cNvSpPr/>
          <p:nvPr/>
        </p:nvSpPr>
        <p:spPr>
          <a:xfrm>
            <a:off x="0" y="4365104"/>
            <a:ext cx="1835696" cy="792000"/>
          </a:xfrm>
          <a:prstGeom prst="roundRect">
            <a:avLst/>
          </a:prstGeom>
          <a:solidFill>
            <a:srgbClr val="FF00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jump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9" name="Prostokąt zaokrąglony 8"/>
          <p:cNvSpPr/>
          <p:nvPr/>
        </p:nvSpPr>
        <p:spPr>
          <a:xfrm>
            <a:off x="0" y="5211550"/>
            <a:ext cx="1764000" cy="792000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pass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0" name="Prostokąt zaokrąglony 9"/>
          <p:cNvSpPr/>
          <p:nvPr/>
        </p:nvSpPr>
        <p:spPr>
          <a:xfrm>
            <a:off x="11720" y="6066000"/>
            <a:ext cx="1764000" cy="792000"/>
          </a:xfrm>
          <a:prstGeom prst="roundRect">
            <a:avLst/>
          </a:prstGeom>
          <a:solidFill>
            <a:srgbClr val="FF33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open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7236296" y="764704"/>
            <a:ext cx="1907704" cy="792000"/>
          </a:xfrm>
          <a:prstGeom prst="roundRect">
            <a:avLst/>
          </a:prstGeom>
          <a:solidFill>
            <a:srgbClr val="9933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listen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3" name="Prostokąt zaokrąglony 12"/>
          <p:cNvSpPr/>
          <p:nvPr/>
        </p:nvSpPr>
        <p:spPr>
          <a:xfrm>
            <a:off x="7380000" y="1698033"/>
            <a:ext cx="1764000" cy="792000"/>
          </a:xfrm>
          <a:prstGeom prst="roundRect">
            <a:avLst/>
          </a:prstGeom>
          <a:solidFill>
            <a:srgbClr val="008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laugh</a:t>
            </a:r>
            <a:endParaRPr lang="es-E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7380000" y="2571335"/>
            <a:ext cx="1764000" cy="792000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stop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5" name="Prostokąt zaokrąglony 14"/>
          <p:cNvSpPr/>
          <p:nvPr/>
        </p:nvSpPr>
        <p:spPr>
          <a:xfrm>
            <a:off x="7380000" y="3429000"/>
            <a:ext cx="1764000" cy="792000"/>
          </a:xfrm>
          <a:prstGeom prst="roundRect">
            <a:avLst/>
          </a:prstGeom>
          <a:solidFill>
            <a:srgbClr val="66CC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smile</a:t>
            </a:r>
          </a:p>
        </p:txBody>
      </p:sp>
      <p:sp>
        <p:nvSpPr>
          <p:cNvPr id="16" name="Prostokąt zaokrąglony 15"/>
          <p:cNvSpPr/>
          <p:nvPr/>
        </p:nvSpPr>
        <p:spPr>
          <a:xfrm>
            <a:off x="7236296" y="4295793"/>
            <a:ext cx="1907704" cy="792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paint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7380000" y="5157104"/>
            <a:ext cx="1764000" cy="792000"/>
          </a:xfrm>
          <a:prstGeom prst="roundRect">
            <a:avLst/>
          </a:prstGeom>
          <a:solidFill>
            <a:srgbClr val="FF3F3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talk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8" name="Prostokąt zaokrąglony 17"/>
          <p:cNvSpPr/>
          <p:nvPr/>
        </p:nvSpPr>
        <p:spPr>
          <a:xfrm>
            <a:off x="7380000" y="6052637"/>
            <a:ext cx="1764000" cy="792000"/>
          </a:xfrm>
          <a:prstGeom prst="roundRect">
            <a:avLst/>
          </a:prstGeom>
          <a:solidFill>
            <a:srgbClr val="3366CC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watch</a:t>
            </a: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5664200"/>
            <a:ext cx="108108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1622425"/>
            <a:ext cx="5657850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2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3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4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4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4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5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5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6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6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6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431800" y="1265238"/>
            <a:ext cx="8280400" cy="4787900"/>
          </a:xfrm>
          <a:prstGeom prst="roundRect">
            <a:avLst>
              <a:gd name="adj" fmla="val 5296"/>
            </a:avLst>
          </a:prstGeom>
          <a:solidFill>
            <a:schemeClr val="bg1"/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3" name="Prostokąt 2"/>
          <p:cNvSpPr/>
          <p:nvPr/>
        </p:nvSpPr>
        <p:spPr>
          <a:xfrm>
            <a:off x="1796159" y="4553927"/>
            <a:ext cx="5808803" cy="1323439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Thomas _______ the birds in the country. </a:t>
            </a:r>
          </a:p>
        </p:txBody>
      </p:sp>
      <p:sp>
        <p:nvSpPr>
          <p:cNvPr id="4" name="Prostokąt 3"/>
          <p:cNvSpPr/>
          <p:nvPr/>
        </p:nvSpPr>
        <p:spPr>
          <a:xfrm>
            <a:off x="3808661" y="4387663"/>
            <a:ext cx="2548558" cy="769441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7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watched</a:t>
            </a:r>
          </a:p>
        </p:txBody>
      </p:sp>
      <p:sp>
        <p:nvSpPr>
          <p:cNvPr id="6" name="Prostokąt zaokrąglony 5"/>
          <p:cNvSpPr/>
          <p:nvPr/>
        </p:nvSpPr>
        <p:spPr>
          <a:xfrm>
            <a:off x="0" y="845058"/>
            <a:ext cx="1764000" cy="792000"/>
          </a:xfrm>
          <a:prstGeom prst="roundRect">
            <a:avLst/>
          </a:prstGeom>
          <a:solidFill>
            <a:srgbClr val="00FF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play</a:t>
            </a:r>
            <a:endParaRPr lang="es-E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-1928" y="1739692"/>
            <a:ext cx="1764000" cy="792000"/>
          </a:xfrm>
          <a:prstGeom prst="roundRect">
            <a:avLst/>
          </a:prstGeom>
          <a:solidFill>
            <a:srgbClr val="00CC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walk</a:t>
            </a:r>
            <a:endParaRPr lang="es-E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0" y="2637000"/>
            <a:ext cx="1764000" cy="792000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cook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18441" y="3573016"/>
            <a:ext cx="2052578" cy="722777"/>
          </a:xfrm>
          <a:prstGeom prst="roundRect">
            <a:avLst/>
          </a:prstGeom>
          <a:solidFill>
            <a:srgbClr val="9966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cry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0" name="Prostokąt zaokrąglony 9"/>
          <p:cNvSpPr/>
          <p:nvPr/>
        </p:nvSpPr>
        <p:spPr>
          <a:xfrm>
            <a:off x="0" y="4365104"/>
            <a:ext cx="1835150" cy="792000"/>
          </a:xfrm>
          <a:prstGeom prst="roundRect">
            <a:avLst/>
          </a:prstGeom>
          <a:solidFill>
            <a:srgbClr val="FF00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jump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-1928" y="5198934"/>
            <a:ext cx="1764000" cy="792000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pass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-1928" y="6052637"/>
            <a:ext cx="1764000" cy="792000"/>
          </a:xfrm>
          <a:prstGeom prst="roundRect">
            <a:avLst/>
          </a:prstGeom>
          <a:solidFill>
            <a:srgbClr val="FF33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open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7236296" y="845339"/>
            <a:ext cx="1907704" cy="792000"/>
          </a:xfrm>
          <a:prstGeom prst="roundRect">
            <a:avLst/>
          </a:prstGeom>
          <a:solidFill>
            <a:srgbClr val="9933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listen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5" name="Prostokąt zaokrąglony 14"/>
          <p:cNvSpPr/>
          <p:nvPr/>
        </p:nvSpPr>
        <p:spPr>
          <a:xfrm>
            <a:off x="7308148" y="1739692"/>
            <a:ext cx="1764000" cy="792000"/>
          </a:xfrm>
          <a:prstGeom prst="roundRect">
            <a:avLst/>
          </a:prstGeom>
          <a:solidFill>
            <a:srgbClr val="008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laugh</a:t>
            </a:r>
            <a:endParaRPr lang="es-E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7380000" y="2571335"/>
            <a:ext cx="1764000" cy="792000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stop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7121525" y="3429000"/>
            <a:ext cx="2022475" cy="792000"/>
          </a:xfrm>
          <a:prstGeom prst="roundRect">
            <a:avLst/>
          </a:prstGeom>
          <a:solidFill>
            <a:srgbClr val="66CC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smile</a:t>
            </a:r>
            <a:endParaRPr lang="es-ES" sz="4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8" name="Prostokąt zaokrąglony 17"/>
          <p:cNvSpPr/>
          <p:nvPr/>
        </p:nvSpPr>
        <p:spPr>
          <a:xfrm>
            <a:off x="7236296" y="4295793"/>
            <a:ext cx="1907704" cy="792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paint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7353948" y="5198934"/>
            <a:ext cx="1764000" cy="792000"/>
          </a:xfrm>
          <a:prstGeom prst="roundRect">
            <a:avLst/>
          </a:prstGeom>
          <a:solidFill>
            <a:srgbClr val="FF3F3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talk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7380000" y="6052637"/>
            <a:ext cx="1764000" cy="792000"/>
          </a:xfrm>
          <a:prstGeom prst="roundRect">
            <a:avLst/>
          </a:prstGeom>
          <a:solidFill>
            <a:srgbClr val="3366CC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watch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0438" y="1117600"/>
            <a:ext cx="10810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9" name="Obraz 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975" y="1470025"/>
            <a:ext cx="2001838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 l="2176" r="5930" b="22437"/>
          <a:stretch>
            <a:fillRect/>
          </a:stretch>
        </p:blipFill>
        <p:spPr bwMode="auto">
          <a:xfrm>
            <a:off x="1835150" y="23813"/>
            <a:ext cx="5014913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4" name="Picture 2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979712" y="6142637"/>
            <a:ext cx="932366" cy="612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3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3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431800" y="1265238"/>
            <a:ext cx="8280400" cy="4787900"/>
          </a:xfrm>
          <a:prstGeom prst="roundRect">
            <a:avLst>
              <a:gd name="adj" fmla="val 5296"/>
            </a:avLst>
          </a:prstGeom>
          <a:solidFill>
            <a:schemeClr val="bg1"/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3" name="Prostokąt 2"/>
          <p:cNvSpPr/>
          <p:nvPr/>
        </p:nvSpPr>
        <p:spPr>
          <a:xfrm>
            <a:off x="1837992" y="4023242"/>
            <a:ext cx="5808803" cy="1323439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Our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baby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______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last night. </a:t>
            </a:r>
          </a:p>
        </p:txBody>
      </p:sp>
      <p:sp>
        <p:nvSpPr>
          <p:cNvPr id="4" name="Prostokąt 3"/>
          <p:cNvSpPr/>
          <p:nvPr/>
        </p:nvSpPr>
        <p:spPr>
          <a:xfrm>
            <a:off x="4364843" y="3825000"/>
            <a:ext cx="1721474" cy="769441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7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cried</a:t>
            </a:r>
            <a:endParaRPr lang="en-US" sz="44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D7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0" y="845058"/>
            <a:ext cx="1764000" cy="792000"/>
          </a:xfrm>
          <a:prstGeom prst="roundRect">
            <a:avLst/>
          </a:prstGeom>
          <a:solidFill>
            <a:srgbClr val="00FF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play</a:t>
            </a:r>
            <a:endParaRPr lang="es-E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-1928" y="1739692"/>
            <a:ext cx="1764000" cy="792000"/>
          </a:xfrm>
          <a:prstGeom prst="roundRect">
            <a:avLst/>
          </a:prstGeom>
          <a:solidFill>
            <a:srgbClr val="00CC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walk</a:t>
            </a:r>
            <a:endParaRPr lang="es-E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0" y="2637000"/>
            <a:ext cx="1764000" cy="792000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cook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-1928" y="3494665"/>
            <a:ext cx="1764000" cy="792000"/>
          </a:xfrm>
          <a:prstGeom prst="roundRect">
            <a:avLst/>
          </a:prstGeom>
          <a:solidFill>
            <a:srgbClr val="9966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cry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0" y="4365104"/>
            <a:ext cx="1835150" cy="792000"/>
          </a:xfrm>
          <a:prstGeom prst="roundRect">
            <a:avLst/>
          </a:prstGeom>
          <a:solidFill>
            <a:srgbClr val="FF00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jump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-1928" y="5198934"/>
            <a:ext cx="1764000" cy="792000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pass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-1928" y="6052637"/>
            <a:ext cx="1764000" cy="792000"/>
          </a:xfrm>
          <a:prstGeom prst="roundRect">
            <a:avLst/>
          </a:prstGeom>
          <a:solidFill>
            <a:srgbClr val="FF33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open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7121525" y="845339"/>
            <a:ext cx="2022475" cy="792000"/>
          </a:xfrm>
          <a:prstGeom prst="roundRect">
            <a:avLst/>
          </a:prstGeom>
          <a:solidFill>
            <a:srgbClr val="9933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listen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5" name="Prostokąt zaokrąglony 14"/>
          <p:cNvSpPr/>
          <p:nvPr/>
        </p:nvSpPr>
        <p:spPr>
          <a:xfrm>
            <a:off x="7380000" y="1698033"/>
            <a:ext cx="1764000" cy="792000"/>
          </a:xfrm>
          <a:prstGeom prst="roundRect">
            <a:avLst/>
          </a:prstGeom>
          <a:solidFill>
            <a:srgbClr val="008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laugh</a:t>
            </a:r>
            <a:endParaRPr lang="es-E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7380000" y="2571335"/>
            <a:ext cx="1764000" cy="792000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stop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7380000" y="3429000"/>
            <a:ext cx="1764000" cy="792000"/>
          </a:xfrm>
          <a:prstGeom prst="roundRect">
            <a:avLst/>
          </a:prstGeom>
          <a:solidFill>
            <a:srgbClr val="66CC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smile</a:t>
            </a:r>
          </a:p>
        </p:txBody>
      </p:sp>
      <p:sp>
        <p:nvSpPr>
          <p:cNvPr id="18" name="Prostokąt zaokrąglony 17"/>
          <p:cNvSpPr/>
          <p:nvPr/>
        </p:nvSpPr>
        <p:spPr>
          <a:xfrm>
            <a:off x="7236296" y="4295793"/>
            <a:ext cx="1907704" cy="792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paint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7380000" y="5157104"/>
            <a:ext cx="1764000" cy="792000"/>
          </a:xfrm>
          <a:prstGeom prst="roundRect">
            <a:avLst/>
          </a:prstGeom>
          <a:solidFill>
            <a:srgbClr val="FF3F3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talk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7380000" y="6052637"/>
            <a:ext cx="1764000" cy="792000"/>
          </a:xfrm>
          <a:prstGeom prst="roundRect">
            <a:avLst/>
          </a:prstGeom>
          <a:solidFill>
            <a:srgbClr val="3366CC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watch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0438" y="1117600"/>
            <a:ext cx="10810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 l="2176" r="5930" b="22437"/>
          <a:stretch>
            <a:fillRect/>
          </a:stretch>
        </p:blipFill>
        <p:spPr bwMode="auto">
          <a:xfrm>
            <a:off x="1835150" y="23813"/>
            <a:ext cx="5014913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4" name="Pictur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979712" y="6142637"/>
            <a:ext cx="932366" cy="612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1525" name="Obraz 2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8700" y="1444625"/>
            <a:ext cx="2633663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431800" y="1265238"/>
            <a:ext cx="8280400" cy="4787900"/>
          </a:xfrm>
          <a:prstGeom prst="roundRect">
            <a:avLst>
              <a:gd name="adj" fmla="val 5296"/>
            </a:avLst>
          </a:prstGeom>
          <a:solidFill>
            <a:schemeClr val="bg1"/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3" name="Prostokąt 2"/>
          <p:cNvSpPr/>
          <p:nvPr/>
        </p:nvSpPr>
        <p:spPr>
          <a:xfrm>
            <a:off x="1762072" y="4051942"/>
            <a:ext cx="5808803" cy="1323439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Liz _______ delicious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meal last </a:t>
            </a:r>
            <a:r>
              <a:rPr lang="en-US" sz="40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CC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weekend. </a:t>
            </a:r>
          </a:p>
        </p:txBody>
      </p:sp>
      <p:sp>
        <p:nvSpPr>
          <p:cNvPr id="4" name="Prostokąt 3"/>
          <p:cNvSpPr/>
          <p:nvPr/>
        </p:nvSpPr>
        <p:spPr>
          <a:xfrm>
            <a:off x="2913858" y="3901944"/>
            <a:ext cx="2548558" cy="769441"/>
          </a:xfrm>
          <a:prstGeom prst="rect">
            <a:avLst/>
          </a:prstGeom>
          <a:noFill/>
        </p:spPr>
        <p:txBody>
          <a:bodyPr spcFirstLastPara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7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+mn-cs"/>
              </a:rPr>
              <a:t>cooked</a:t>
            </a:r>
          </a:p>
        </p:txBody>
      </p:sp>
      <p:sp>
        <p:nvSpPr>
          <p:cNvPr id="6" name="Prostokąt zaokrąglony 5"/>
          <p:cNvSpPr/>
          <p:nvPr/>
        </p:nvSpPr>
        <p:spPr>
          <a:xfrm>
            <a:off x="0" y="845058"/>
            <a:ext cx="1764000" cy="792000"/>
          </a:xfrm>
          <a:prstGeom prst="roundRect">
            <a:avLst/>
          </a:prstGeom>
          <a:solidFill>
            <a:srgbClr val="00FF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play</a:t>
            </a:r>
            <a:endParaRPr lang="es-E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-1928" y="1739692"/>
            <a:ext cx="1764000" cy="792000"/>
          </a:xfrm>
          <a:prstGeom prst="roundRect">
            <a:avLst/>
          </a:prstGeom>
          <a:solidFill>
            <a:srgbClr val="00CC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walk</a:t>
            </a:r>
            <a:endParaRPr lang="es-E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0" y="2637000"/>
            <a:ext cx="1764000" cy="792000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cook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-1928" y="3494665"/>
            <a:ext cx="1764000" cy="792000"/>
          </a:xfrm>
          <a:prstGeom prst="roundRect">
            <a:avLst/>
          </a:prstGeom>
          <a:solidFill>
            <a:srgbClr val="9966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cry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0" y="4365104"/>
            <a:ext cx="1835150" cy="792000"/>
          </a:xfrm>
          <a:prstGeom prst="roundRect">
            <a:avLst/>
          </a:prstGeom>
          <a:solidFill>
            <a:srgbClr val="FF00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jump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-1928" y="5198934"/>
            <a:ext cx="1764000" cy="792000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pass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-1928" y="6052637"/>
            <a:ext cx="1764000" cy="792000"/>
          </a:xfrm>
          <a:prstGeom prst="roundRect">
            <a:avLst/>
          </a:prstGeom>
          <a:solidFill>
            <a:srgbClr val="FF33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open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7236296" y="845339"/>
            <a:ext cx="1907704" cy="792000"/>
          </a:xfrm>
          <a:prstGeom prst="roundRect">
            <a:avLst/>
          </a:prstGeom>
          <a:solidFill>
            <a:srgbClr val="993366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listen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5" name="Prostokąt zaokrąglony 14"/>
          <p:cNvSpPr/>
          <p:nvPr/>
        </p:nvSpPr>
        <p:spPr>
          <a:xfrm>
            <a:off x="7380000" y="1698033"/>
            <a:ext cx="1764000" cy="792000"/>
          </a:xfrm>
          <a:prstGeom prst="roundRect">
            <a:avLst/>
          </a:prstGeom>
          <a:solidFill>
            <a:srgbClr val="0080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laugh</a:t>
            </a:r>
            <a:endParaRPr lang="es-E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7380000" y="2571335"/>
            <a:ext cx="1764000" cy="792000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stop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7380000" y="3429000"/>
            <a:ext cx="1764000" cy="792000"/>
          </a:xfrm>
          <a:prstGeom prst="roundRect">
            <a:avLst/>
          </a:prstGeom>
          <a:solidFill>
            <a:srgbClr val="66CCF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smile</a:t>
            </a:r>
          </a:p>
        </p:txBody>
      </p:sp>
      <p:sp>
        <p:nvSpPr>
          <p:cNvPr id="18" name="Prostokąt zaokrąglony 17"/>
          <p:cNvSpPr/>
          <p:nvPr/>
        </p:nvSpPr>
        <p:spPr>
          <a:xfrm>
            <a:off x="7308304" y="4295793"/>
            <a:ext cx="1835696" cy="792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7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paint</a:t>
            </a:r>
            <a:endParaRPr lang="es-ES" sz="47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7380000" y="5157104"/>
            <a:ext cx="1764000" cy="792000"/>
          </a:xfrm>
          <a:prstGeom prst="roundRect">
            <a:avLst/>
          </a:prstGeom>
          <a:solidFill>
            <a:srgbClr val="FF3F3F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talk</a:t>
            </a:r>
            <a:endParaRPr lang="es-E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7380000" y="6052637"/>
            <a:ext cx="1764000" cy="792000"/>
          </a:xfrm>
          <a:prstGeom prst="roundRect">
            <a:avLst/>
          </a:prstGeom>
          <a:solidFill>
            <a:srgbClr val="3366CC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watch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0438" y="1117600"/>
            <a:ext cx="10810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 l="2176" r="5930" b="22437"/>
          <a:stretch>
            <a:fillRect/>
          </a:stretch>
        </p:blipFill>
        <p:spPr bwMode="auto">
          <a:xfrm>
            <a:off x="1835150" y="23813"/>
            <a:ext cx="5014913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4" name="Pictur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979712" y="6142637"/>
            <a:ext cx="932366" cy="612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2549" name="Obraz 2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975" y="1473200"/>
            <a:ext cx="1670050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138</TotalTime>
  <Words>44</Words>
  <Application>Microsoft Office PowerPoint</Application>
  <PresentationFormat>Экран (4:3)</PresentationFormat>
  <Paragraphs>28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17</vt:i4>
      </vt:variant>
    </vt:vector>
  </HeadingPairs>
  <TitlesOfParts>
    <vt:vector size="28" baseType="lpstr">
      <vt:lpstr>Trebuchet MS</vt:lpstr>
      <vt:lpstr>Arial</vt:lpstr>
      <vt:lpstr>Georgia</vt:lpstr>
      <vt:lpstr>Calibri</vt:lpstr>
      <vt:lpstr>Comic Sans MS</vt:lpstr>
      <vt:lpstr>Algerian</vt:lpstr>
      <vt:lpstr>Воздушный поток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8th of February </dc:title>
  <dc:creator>Бухгалтер</dc:creator>
  <cp:lastModifiedBy>Фоат</cp:lastModifiedBy>
  <cp:revision>11</cp:revision>
  <dcterms:created xsi:type="dcterms:W3CDTF">2017-02-07T07:38:17Z</dcterms:created>
  <dcterms:modified xsi:type="dcterms:W3CDTF">2018-04-03T15:55:25Z</dcterms:modified>
</cp:coreProperties>
</file>